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10" r:id="rId11"/>
    <p:sldId id="313" r:id="rId12"/>
    <p:sldId id="301" r:id="rId13"/>
    <p:sldId id="308" r:id="rId14"/>
    <p:sldId id="274" r:id="rId15"/>
    <p:sldId id="309" r:id="rId16"/>
    <p:sldId id="260" r:id="rId17"/>
    <p:sldId id="298" r:id="rId18"/>
    <p:sldId id="299" r:id="rId19"/>
    <p:sldId id="338" r:id="rId20"/>
    <p:sldId id="339" r:id="rId21"/>
    <p:sldId id="303" r:id="rId22"/>
    <p:sldId id="340" r:id="rId23"/>
    <p:sldId id="341" r:id="rId24"/>
    <p:sldId id="343" r:id="rId25"/>
    <p:sldId id="344" r:id="rId26"/>
    <p:sldId id="346" r:id="rId27"/>
    <p:sldId id="347" r:id="rId28"/>
    <p:sldId id="348" r:id="rId29"/>
    <p:sldId id="349" r:id="rId30"/>
    <p:sldId id="350" r:id="rId31"/>
    <p:sldId id="263" r:id="rId32"/>
    <p:sldId id="277" r:id="rId33"/>
    <p:sldId id="280" r:id="rId34"/>
    <p:sldId id="283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FF"/>
    <a:srgbClr val="000000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1" autoAdjust="0"/>
    <p:restoredTop sz="96197"/>
  </p:normalViewPr>
  <p:slideViewPr>
    <p:cSldViewPr snapToGrid="0" showGuides="1">
      <p:cViewPr varScale="1">
        <p:scale>
          <a:sx n="65" d="100"/>
          <a:sy n="65" d="100"/>
        </p:scale>
        <p:origin x="-64" y="-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2023-08-31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336530" y="4967100"/>
            <a:ext cx="951895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(230831)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Picture 12" descr="C:\Users\user\Desktop\456.jpg">
            <a:extLst>
              <a:ext uri="{FF2B5EF4-FFF2-40B4-BE49-F238E27FC236}">
                <a16:creationId xmlns=""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=""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ocuments\카카오톡 받은 파일\55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356640"/>
            <a:ext cx="1589894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cuments\카카오톡 받은 파일\77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55" y="2466260"/>
            <a:ext cx="1612119" cy="20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2466260"/>
            <a:ext cx="1625431" cy="20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시도 시행착오 확인 후 방식 및 내용 변경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객체 검출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갈아입히는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자체 데이터셋 생성 후 </a:t>
            </a:r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="" xmlns:a16="http://schemas.microsoft.com/office/drawing/2014/main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" y="266741"/>
            <a:ext cx="6537454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389D873-4C5A-41FE-B592-660A30A5EC5C}"/>
              </a:ext>
            </a:extLst>
          </p:cNvPr>
          <p:cNvSpPr txBox="1"/>
          <p:nvPr/>
        </p:nvSpPr>
        <p:spPr>
          <a:xfrm>
            <a:off x="2137729" y="2731908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저번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8D7FB1-699A-4FD6-FD41-4B1D5118F81E}"/>
              </a:ext>
            </a:extLst>
          </p:cNvPr>
          <p:cNvSpPr txBox="1"/>
          <p:nvPr/>
        </p:nvSpPr>
        <p:spPr>
          <a:xfrm>
            <a:off x="7734300" y="498999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6096000" y="2624319"/>
            <a:ext cx="6096000" cy="2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85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1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4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="" xmlns:a16="http://schemas.microsoft.com/office/drawing/2014/main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="" xmlns:a16="http://schemas.microsoft.com/office/drawing/2014/main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="" xmlns:a16="http://schemas.microsoft.com/office/drawing/2014/main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="" xmlns:a16="http://schemas.microsoft.com/office/drawing/2014/main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="" xmlns:a16="http://schemas.microsoft.com/office/drawing/2014/main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="" xmlns:a16="http://schemas.microsoft.com/office/drawing/2014/main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693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Search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 예제 확인 및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페이지 구현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112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 계획하던 </a:t>
            </a:r>
            <a:r>
              <a:rPr lang="en-US" altLang="ko-KR" dirty="0"/>
              <a:t>Google Search API </a:t>
            </a:r>
            <a:r>
              <a:rPr lang="ko-KR" altLang="en-US" dirty="0"/>
              <a:t>에서 </a:t>
            </a:r>
            <a:r>
              <a:rPr lang="en-US" altLang="ko-KR" dirty="0"/>
              <a:t>NAVER Developers </a:t>
            </a:r>
            <a:r>
              <a:rPr lang="ko-KR" altLang="en-US" dirty="0"/>
              <a:t>에서 제공하는 네이버 오픈 </a:t>
            </a:r>
            <a:r>
              <a:rPr lang="en-US" altLang="ko-KR" dirty="0"/>
              <a:t>API</a:t>
            </a:r>
            <a:r>
              <a:rPr lang="ko-KR" altLang="en-US" dirty="0"/>
              <a:t> 로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네이버 쇼핑 검색 기능으로 원하는 결과 도출에 더 적합함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573092-CB64-FEB0-2F83-6FC52B48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7" y="371565"/>
            <a:ext cx="6636026" cy="53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51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r>
              <a:rPr lang="ko-KR" altLang="en-US" dirty="0"/>
              <a:t>를 이용한 네이버 쇼핑 검색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0A521E0-0680-689E-44C1-3F431FAD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8065"/>
            <a:ext cx="6009483" cy="4163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860424E-632E-ED95-45AA-4A1660E2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74" y="418065"/>
            <a:ext cx="3970204" cy="62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8286750" y="1222706"/>
            <a:ext cx="37756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검색 결과 페이지 구현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태그를 통한 검색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검정색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패딩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자켓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반팔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니트</a:t>
            </a:r>
            <a:endParaRPr lang="en-US" altLang="ko-KR" sz="1400" dirty="0">
              <a:sym typeface="Wingdings" pitchFamily="2" charset="2"/>
            </a:endParaRP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구매처 이동 및 옷장에 추가 기능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구매처로 바로 이동 </a:t>
            </a:r>
            <a:r>
              <a:rPr lang="en-US" altLang="ko-KR" sz="1400" dirty="0">
                <a:sym typeface="Wingdings" pitchFamily="2" charset="2"/>
              </a:rPr>
              <a:t>or</a:t>
            </a:r>
            <a:r>
              <a:rPr lang="ko-KR" altLang="en-US" sz="1400" dirty="0">
                <a:sym typeface="Wingdings" pitchFamily="2" charset="2"/>
              </a:rPr>
              <a:t> 옷장에 추가</a:t>
            </a: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r>
              <a:rPr lang="ko-KR" altLang="en-US" sz="1400" u="sng" dirty="0">
                <a:sym typeface="Wingdings" pitchFamily="2" charset="2"/>
              </a:rPr>
              <a:t>* 하단에는 </a:t>
            </a:r>
            <a:r>
              <a:rPr lang="en-US" altLang="ko-KR" sz="1400" u="sng" dirty="0">
                <a:sym typeface="Wingdings" pitchFamily="2" charset="2"/>
              </a:rPr>
              <a:t>API</a:t>
            </a:r>
            <a:r>
              <a:rPr lang="ko-KR" altLang="en-US" sz="1400" u="sng" dirty="0">
                <a:sym typeface="Wingdings" pitchFamily="2" charset="2"/>
              </a:rPr>
              <a:t> </a:t>
            </a:r>
            <a:r>
              <a:rPr lang="en-US" altLang="ko-KR" sz="1400" u="sng" dirty="0">
                <a:sym typeface="Wingdings" pitchFamily="2" charset="2"/>
              </a:rPr>
              <a:t>Search </a:t>
            </a:r>
            <a:r>
              <a:rPr lang="ko-KR" altLang="en-US" sz="1400" u="sng" dirty="0">
                <a:sym typeface="Wingdings" pitchFamily="2" charset="2"/>
              </a:rPr>
              <a:t>결과가 들어갈 예정</a:t>
            </a:r>
            <a:endParaRPr lang="en-US" altLang="ko-KR" sz="1600" u="sng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DE46133-3D48-5D09-03A1-02D52545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61257"/>
            <a:ext cx="7772400" cy="613548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FBBD5EF-E159-EFA7-304D-7E8F37FFA2E7}"/>
              </a:ext>
            </a:extLst>
          </p:cNvPr>
          <p:cNvCxnSpPr>
            <a:cxnSpLocks/>
          </p:cNvCxnSpPr>
          <p:nvPr/>
        </p:nvCxnSpPr>
        <p:spPr>
          <a:xfrm>
            <a:off x="3829050" y="4014788"/>
            <a:ext cx="4657725" cy="10287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F826473-CC93-C98D-5B37-5863C673E733}"/>
              </a:ext>
            </a:extLst>
          </p:cNvPr>
          <p:cNvSpPr txBox="1"/>
          <p:nvPr/>
        </p:nvSpPr>
        <p:spPr>
          <a:xfrm>
            <a:off x="8815387" y="4529138"/>
            <a:ext cx="3775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ym typeface="Wingdings" pitchFamily="2" charset="2"/>
              </a:rPr>
              <a:t>상품 디테일</a:t>
            </a:r>
            <a:endParaRPr lang="en-US" altLang="ko-KR" sz="2400" b="1" dirty="0">
              <a:sym typeface="Wingdings" pitchFamily="2" charset="2"/>
            </a:endParaRPr>
          </a:p>
          <a:p>
            <a:pPr algn="ctr"/>
            <a:endParaRPr lang="en-US" altLang="ko-KR" sz="1200" b="1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 이미지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브랜드명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가격</a:t>
            </a:r>
            <a:endParaRPr lang="en-US" altLang="ko-KR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903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CD2D45C-12F2-50E4-EDE2-524EB002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9" y="467093"/>
            <a:ext cx="10333078" cy="4992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304E858-6822-BE7A-36E9-AAD639D6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58" y="4532311"/>
            <a:ext cx="2143920" cy="104298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EADBDC88-B9F5-732D-C859-689FE8E6CD1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505998" y="2128838"/>
            <a:ext cx="1204420" cy="24034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7914838" y="5040578"/>
            <a:ext cx="3775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필터링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sz="1400" dirty="0">
                <a:sym typeface="Wingdings" pitchFamily="2" charset="2"/>
              </a:rPr>
              <a:t>검색 결과 중 원하는 카테고리의 상품만 필터링 하여 볼 수 있게 구현</a:t>
            </a:r>
            <a:endParaRPr lang="en-US" altLang="ko-KR" sz="1600" dirty="0">
              <a:sym typeface="Wingdings" pitchFamily="2" charset="2"/>
            </a:endParaRPr>
          </a:p>
          <a:p>
            <a:endParaRPr lang="en-US" altLang="ko-KR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23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웹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등록 페이지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396243" y="5035760"/>
            <a:ext cx="5233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기존 로컬에서 이미지를 불러오게만 했던 것을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600" dirty="0">
                <a:sym typeface="Wingdings" pitchFamily="2" charset="2"/>
              </a:rPr>
              <a:t>로컬 </a:t>
            </a:r>
            <a:r>
              <a:rPr lang="en-US" altLang="ko-KR" sz="1600" dirty="0">
                <a:sym typeface="Wingdings" pitchFamily="2" charset="2"/>
              </a:rPr>
              <a:t>DB(MONGO DB)</a:t>
            </a:r>
            <a:r>
              <a:rPr lang="ko-KR" altLang="en-US" sz="1600" dirty="0">
                <a:sym typeface="Wingdings" pitchFamily="2" charset="2"/>
              </a:rPr>
              <a:t>와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600" dirty="0">
                <a:sym typeface="Wingdings" pitchFamily="2" charset="2"/>
              </a:rPr>
              <a:t>연동하여 상품 정보를 관리 가능하게 구현 </a:t>
            </a:r>
            <a:endParaRPr lang="en-US" altLang="ko-KR" sz="16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C7CB804-7C9F-8AF1-61E8-BEFE2B20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2475"/>
            <a:ext cx="7772400" cy="17969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6B42AA1-8851-601A-E446-6E2FF1DB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607381"/>
            <a:ext cx="7772400" cy="164323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EADBDC88-B9F5-732D-C859-689FE8E6CD1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4038600" y="2049436"/>
            <a:ext cx="0" cy="5579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6D1F3614-4F43-4303-AF7B-58B136BE4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98" y="2111410"/>
            <a:ext cx="5937260" cy="40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34529" y="5174909"/>
            <a:ext cx="5233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관리 페이지 구현을 통해 상품 정보 등록 가능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200" b="1" dirty="0">
                <a:sym typeface="Wingdings" pitchFamily="2" charset="2"/>
              </a:rPr>
              <a:t>특이 사항</a:t>
            </a:r>
            <a:r>
              <a:rPr lang="en-US" altLang="ko-KR" sz="1200" b="1" dirty="0">
                <a:sym typeface="Wingdings" pitchFamily="2" charset="2"/>
              </a:rPr>
              <a:t>:</a:t>
            </a:r>
            <a:r>
              <a:rPr lang="ko-KR" altLang="en-US" sz="1200" b="1" dirty="0">
                <a:sym typeface="Wingdings" pitchFamily="2" charset="2"/>
              </a:rPr>
              <a:t> 태그는 쉼표로 다중 등록 가능</a:t>
            </a:r>
            <a:endParaRPr lang="en-US" altLang="ko-KR" sz="1200" b="1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16092F8-ADBA-B900-C29C-60E34431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70674"/>
            <a:ext cx="5397914" cy="29628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2A49401-2C07-AE26-045C-301C19495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7" y="943825"/>
            <a:ext cx="6188765" cy="298974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C4B5F5A4-987D-5335-1612-AB47896591DC}"/>
              </a:ext>
            </a:extLst>
          </p:cNvPr>
          <p:cNvGrpSpPr/>
          <p:nvPr/>
        </p:nvGrpSpPr>
        <p:grpSpPr>
          <a:xfrm>
            <a:off x="7551207" y="2101220"/>
            <a:ext cx="4640793" cy="2790000"/>
            <a:chOff x="7551207" y="2101220"/>
            <a:chExt cx="4640793" cy="2790000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A8A4EB8F-4778-505E-A4CF-E5F632850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1207" y="2101220"/>
              <a:ext cx="4640793" cy="27900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="" xmlns:a16="http://schemas.microsoft.com/office/drawing/2014/main" id="{E00307DD-79B4-A698-9CF7-68064CA91173}"/>
                </a:ext>
              </a:extLst>
            </p:cNvPr>
            <p:cNvSpPr/>
            <p:nvPr/>
          </p:nvSpPr>
          <p:spPr>
            <a:xfrm>
              <a:off x="8081122" y="4526465"/>
              <a:ext cx="766468" cy="1816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42C9EE8-5F55-1FCB-FB38-3C656DC4E0F9}"/>
              </a:ext>
            </a:extLst>
          </p:cNvPr>
          <p:cNvSpPr txBox="1"/>
          <p:nvPr/>
        </p:nvSpPr>
        <p:spPr>
          <a:xfrm>
            <a:off x="6240091" y="5174909"/>
            <a:ext cx="5233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성공적인 </a:t>
            </a:r>
            <a:r>
              <a:rPr lang="en-US" altLang="ko-KR" sz="1600" dirty="0">
                <a:sym typeface="Wingdings" pitchFamily="2" charset="2"/>
              </a:rPr>
              <a:t>DB </a:t>
            </a:r>
            <a:r>
              <a:rPr lang="ko-KR" altLang="en-US" sz="1600" dirty="0">
                <a:sym typeface="Wingdings" pitchFamily="2" charset="2"/>
              </a:rPr>
              <a:t>검색 결과 반환</a:t>
            </a:r>
            <a:endParaRPr lang="en-US" altLang="ko-KR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8712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CAFF0DA2-4A14-735A-8CA7-8A2EEA454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833581"/>
            <a:ext cx="6502400" cy="30812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689546" y="6035277"/>
            <a:ext cx="681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ym typeface="Wingdings" pitchFamily="2" charset="2"/>
              </a:rPr>
              <a:t>NAVER Shopping API </a:t>
            </a:r>
            <a:r>
              <a:rPr lang="ko-KR" altLang="en-US" sz="1600" dirty="0">
                <a:sym typeface="Wingdings" pitchFamily="2" charset="2"/>
              </a:rPr>
              <a:t>연동 및 </a:t>
            </a:r>
            <a:r>
              <a:rPr lang="ko-KR" altLang="en-US" sz="1600" dirty="0" err="1">
                <a:sym typeface="Wingdings" pitchFamily="2" charset="2"/>
              </a:rPr>
              <a:t>프론트엔드</a:t>
            </a:r>
            <a:r>
              <a:rPr lang="ko-KR" altLang="en-US" sz="1600" dirty="0">
                <a:sym typeface="Wingdings" pitchFamily="2" charset="2"/>
              </a:rPr>
              <a:t> 연결</a:t>
            </a:r>
            <a:r>
              <a:rPr lang="en-US" altLang="ko-KR" sz="1600" dirty="0">
                <a:sym typeface="Wingdings" pitchFamily="2" charset="2"/>
              </a:rPr>
              <a:t>(</a:t>
            </a:r>
            <a:r>
              <a:rPr lang="ko-KR" altLang="en-US" sz="1600" dirty="0">
                <a:sym typeface="Wingdings" pitchFamily="2" charset="2"/>
              </a:rPr>
              <a:t>페이지 구현</a:t>
            </a:r>
            <a:r>
              <a:rPr lang="en-US" altLang="ko-KR" sz="1600" dirty="0">
                <a:sym typeface="Wingdings" pitchFamily="2" charset="2"/>
              </a:rPr>
              <a:t>)</a:t>
            </a:r>
          </a:p>
          <a:p>
            <a:pPr algn="ctr"/>
            <a:r>
              <a:rPr lang="en-US" altLang="ko-KR" sz="1200" b="1" dirty="0">
                <a:sym typeface="Wingdings" pitchFamily="2" charset="2"/>
              </a:rPr>
              <a:t>API </a:t>
            </a:r>
            <a:r>
              <a:rPr lang="ko-KR" altLang="en-US" sz="1200" b="1" dirty="0">
                <a:sym typeface="Wingdings" pitchFamily="2" charset="2"/>
              </a:rPr>
              <a:t>검색 결과</a:t>
            </a:r>
            <a:r>
              <a:rPr lang="en-US" altLang="ko-KR" sz="1200" b="1" dirty="0">
                <a:sym typeface="Wingdings" pitchFamily="2" charset="2"/>
              </a:rPr>
              <a:t>(</a:t>
            </a:r>
            <a:r>
              <a:rPr lang="ko-KR" altLang="en-US" sz="1200" b="1" dirty="0">
                <a:sym typeface="Wingdings" pitchFamily="2" charset="2"/>
              </a:rPr>
              <a:t>구매처 이동</a:t>
            </a:r>
            <a:r>
              <a:rPr lang="en-US" altLang="ko-KR" sz="1200" b="1" dirty="0">
                <a:sym typeface="Wingdings" pitchFamily="2" charset="2"/>
              </a:rPr>
              <a:t>,</a:t>
            </a:r>
            <a:r>
              <a:rPr lang="ko-KR" altLang="en-US" sz="1200" b="1" dirty="0">
                <a:sym typeface="Wingdings" pitchFamily="2" charset="2"/>
              </a:rPr>
              <a:t> 옷장 추가 기능 삽입</a:t>
            </a:r>
            <a:r>
              <a:rPr lang="en-US" altLang="ko-KR" sz="1200" b="1" dirty="0">
                <a:sym typeface="Wingdings" pitchFamily="2" charset="2"/>
              </a:rPr>
              <a:t>)</a:t>
            </a:r>
            <a:endParaRPr lang="en-US" altLang="ko-KR" sz="1050" b="1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74C4435-3A04-2250-820D-78E55E3D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7"/>
            <a:ext cx="6135043" cy="1991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9453199-F771-5FB0-7690-342339DD5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3238"/>
            <a:ext cx="6135043" cy="29411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31C08E38-F2DD-DB34-8AFD-4A8359F63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043" y="1141701"/>
            <a:ext cx="6056957" cy="42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0" y="620894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검색 결과창에서 </a:t>
            </a:r>
            <a:r>
              <a:rPr lang="en-US" altLang="ko-KR" sz="1600" dirty="0">
                <a:sym typeface="Wingdings" pitchFamily="2" charset="2"/>
              </a:rPr>
              <a:t>＂</a:t>
            </a:r>
            <a:r>
              <a:rPr lang="ko-KR" altLang="en-US" sz="1600" dirty="0" err="1">
                <a:sym typeface="Wingdings" pitchFamily="2" charset="2"/>
              </a:rPr>
              <a:t>스톤아일랜드</a:t>
            </a:r>
            <a:r>
              <a:rPr lang="en-US" altLang="ko-KR" sz="1600" dirty="0">
                <a:sym typeface="Wingdings" pitchFamily="2" charset="2"/>
              </a:rPr>
              <a:t>”</a:t>
            </a:r>
            <a:r>
              <a:rPr lang="ko-KR" altLang="en-US" sz="1600" dirty="0">
                <a:sym typeface="Wingdings" pitchFamily="2" charset="2"/>
              </a:rPr>
              <a:t> 검색어에 대한 </a:t>
            </a:r>
            <a:r>
              <a:rPr lang="en-US" altLang="ko-KR" sz="1600" dirty="0" err="1">
                <a:sym typeface="Wingdings" pitchFamily="2" charset="2"/>
              </a:rPr>
              <a:t>LocalSearch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ko-KR" altLang="en-US" sz="1600" dirty="0">
                <a:sym typeface="Wingdings" pitchFamily="2" charset="2"/>
              </a:rPr>
              <a:t>결과와 </a:t>
            </a:r>
            <a:r>
              <a:rPr lang="en-US" altLang="ko-KR" sz="1600" dirty="0" err="1">
                <a:sym typeface="Wingdings" pitchFamily="2" charset="2"/>
              </a:rPr>
              <a:t>APISearch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ko-KR" altLang="en-US" sz="1600" dirty="0">
                <a:sym typeface="Wingdings" pitchFamily="2" charset="2"/>
              </a:rPr>
              <a:t>결과를 각각 출력</a:t>
            </a:r>
            <a:endParaRPr lang="en-US" altLang="ko-KR" sz="1200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0C84ED9-89DA-BCC2-7703-6270837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10" y="310503"/>
            <a:ext cx="7983380" cy="5541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938CB3-39EE-8149-0AC4-5326149D33AF}"/>
              </a:ext>
            </a:extLst>
          </p:cNvPr>
          <p:cNvSpPr txBox="1"/>
          <p:nvPr/>
        </p:nvSpPr>
        <p:spPr>
          <a:xfrm>
            <a:off x="3215243" y="2296500"/>
            <a:ext cx="57615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4500" dirty="0">
                <a:solidFill>
                  <a:srgbClr val="FF0000"/>
                </a:solidFill>
              </a:rPr>
              <a:t>Local Results Zone</a:t>
            </a:r>
            <a:endParaRPr kumimoji="1" lang="x-none" altLang="en-US" sz="45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85D6DC5-3DC9-003D-C716-DF65B24A472D}"/>
              </a:ext>
            </a:extLst>
          </p:cNvPr>
          <p:cNvSpPr txBox="1"/>
          <p:nvPr/>
        </p:nvSpPr>
        <p:spPr>
          <a:xfrm>
            <a:off x="3482945" y="4592320"/>
            <a:ext cx="52261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4500" dirty="0">
                <a:solidFill>
                  <a:srgbClr val="FF0000"/>
                </a:solidFill>
              </a:rPr>
              <a:t>API Results Zone</a:t>
            </a:r>
            <a:endParaRPr kumimoji="1" lang="x-none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9136" y="5740798"/>
            <a:ext cx="1067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인공지능 </a:t>
            </a:r>
            <a:r>
              <a:rPr lang="en-US" altLang="ko-KR" dirty="0" smtClean="0"/>
              <a:t>Output </a:t>
            </a:r>
            <a:r>
              <a:rPr lang="ko-KR" altLang="en-US" dirty="0" smtClean="0"/>
              <a:t>웹 연동</a:t>
            </a:r>
            <a:endParaRPr lang="en-US" altLang="ko-KR" dirty="0" smtClean="0"/>
          </a:p>
        </p:txBody>
      </p:sp>
      <p:pic>
        <p:nvPicPr>
          <p:cNvPr id="2055" name="Picture 7" descr="C:\Users\user\Desktop\KakaoTalk_20230831_0151088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6" y="680164"/>
            <a:ext cx="10678583" cy="47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6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C:\Users\user\Desktop\KakaoTalk_20230831_00145024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20"/>
          <a:stretch/>
        </p:blipFill>
        <p:spPr bwMode="auto">
          <a:xfrm>
            <a:off x="884051" y="774700"/>
            <a:ext cx="2224777" cy="26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96315" y="5727422"/>
            <a:ext cx="850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여러 이미지를 통한 인공지능 테스트 진행</a:t>
            </a:r>
            <a:endParaRPr lang="en-US" altLang="ko-KR" sz="2000" dirty="0" smtClean="0"/>
          </a:p>
        </p:txBody>
      </p:sp>
      <p:pic>
        <p:nvPicPr>
          <p:cNvPr id="5122" name="Picture 2" descr="C:\Users\user\Desktop\결과물\KakaoTalk_20230831_010235571_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98" y="958849"/>
            <a:ext cx="1645841" cy="21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user\Desktop\결과물\KakaoTalk_20230831_010235571_19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70" y="958848"/>
            <a:ext cx="1635760" cy="21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user\Desktop\결과물\KakaoTalk_20230831_010235571_0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630" y="958849"/>
            <a:ext cx="1654810" cy="220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user\Desktop\결과물\KakaoTalk_20230831_010235571_04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40" y="958848"/>
            <a:ext cx="1624332" cy="21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user\Desktop\결과물\KakaoTalk_20230831_010235571_27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993" y="3139861"/>
            <a:ext cx="1597422" cy="212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user\Desktop\결과물\KakaoTalk_20230831_010235571_23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98" y="3124623"/>
            <a:ext cx="1645841" cy="21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user\Desktop\결과물\KakaoTalk_20230831_010235571_15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3" y="3139861"/>
            <a:ext cx="1624331" cy="21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user\Desktop\결과물\KakaoTalk_20230831_010235571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70" y="3123879"/>
            <a:ext cx="1651241" cy="214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user\Desktop\결과물\KakaoTalk_20230831_010235571_26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11" y="3123879"/>
            <a:ext cx="1639329" cy="2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user\Desktop\결과물\KakaoTalk_20230831_010235571_22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41" y="3103980"/>
            <a:ext cx="1624332" cy="21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user\Desktop\12222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40" y="960422"/>
            <a:ext cx="1622594" cy="21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63517" y="4678845"/>
            <a:ext cx="10679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 인공지능 테스트 결과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시연상의 적합한 이미지 확인</a:t>
            </a:r>
            <a:endParaRPr lang="en-US" altLang="ko-KR" sz="2000" dirty="0" smtClean="0"/>
          </a:p>
          <a:p>
            <a:r>
              <a:rPr lang="ko-KR" altLang="en-US" sz="2000" dirty="0" smtClean="0"/>
              <a:t>적정 모델 이미지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정면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화면 신체 비율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상체 </a:t>
            </a:r>
            <a:r>
              <a:rPr lang="en-US" altLang="ko-KR" sz="2000" dirty="0" smtClean="0"/>
              <a:t>35% ~ 60%), </a:t>
            </a:r>
            <a:r>
              <a:rPr lang="ko-KR" altLang="en-US" sz="2000" dirty="0" smtClean="0"/>
              <a:t>배경 회백색 계열</a:t>
            </a:r>
            <a:r>
              <a:rPr lang="en-US" altLang="ko-KR" sz="2000" dirty="0" smtClean="0"/>
              <a:t>,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</a:t>
            </a:r>
            <a:r>
              <a:rPr lang="ko-KR" altLang="en-US" sz="2000" dirty="0" smtClean="0"/>
              <a:t>얼굴의 유무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손위치</a:t>
            </a:r>
            <a:endParaRPr lang="en-US" altLang="ko-KR" sz="2000" dirty="0" smtClean="0"/>
          </a:p>
          <a:p>
            <a:r>
              <a:rPr lang="ko-KR" altLang="en-US" sz="2000" dirty="0" smtClean="0"/>
              <a:t>의상 이미지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적절한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상하 여백</a:t>
            </a:r>
            <a:endParaRPr lang="en-US" altLang="ko-KR" sz="2800" dirty="0" smtClean="0"/>
          </a:p>
        </p:txBody>
      </p:sp>
      <p:pic>
        <p:nvPicPr>
          <p:cNvPr id="3077" name="Picture 5" descr="C:\Users\user\Desktop\KakaoTalk_20230831_01385547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4" y="765174"/>
            <a:ext cx="2623840" cy="34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esktop\KakaoTalk_20230831_01395368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98" y="765175"/>
            <a:ext cx="2947815" cy="34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Desktop\KakaoTalk_20230831_01415906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536" y="768351"/>
            <a:ext cx="3826817" cy="344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Desktop\KakaoTalk_20230831_01402390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03" y="765175"/>
            <a:ext cx="2931796" cy="34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5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1989" y="5505419"/>
            <a:ext cx="1067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 시연상의 적합한 이미지 양식에 맞는</a:t>
            </a:r>
            <a:r>
              <a:rPr lang="en-US" altLang="ko-KR" sz="2000" dirty="0" smtClean="0"/>
              <a:t>,</a:t>
            </a:r>
          </a:p>
          <a:p>
            <a:r>
              <a:rPr lang="ko-KR" altLang="en-US" sz="2000" dirty="0" smtClean="0"/>
              <a:t>이미지를 수집 및 가상 </a:t>
            </a:r>
            <a:r>
              <a:rPr lang="ko-KR" altLang="en-US" sz="2000" dirty="0" err="1" smtClean="0"/>
              <a:t>피팅</a:t>
            </a:r>
            <a:r>
              <a:rPr lang="ko-KR" altLang="en-US" sz="2000" dirty="0" smtClean="0"/>
              <a:t> 진행 </a:t>
            </a:r>
            <a:endParaRPr lang="en-US" altLang="ko-KR" sz="2000" dirty="0" smtClean="0"/>
          </a:p>
        </p:txBody>
      </p:sp>
      <p:pic>
        <p:nvPicPr>
          <p:cNvPr id="7170" name="Picture 2" descr="C:\Users\user\Documents\카카오톡 받은 파일\2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0" y="723977"/>
            <a:ext cx="298525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ocuments\카카오톡 받은 파일\33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11" y="714814"/>
            <a:ext cx="3099193" cy="43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ocuments\카카오톡 받은 파일\66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861" y="723976"/>
            <a:ext cx="346289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user\Documents\카카오톡 받은 파일\555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337" y="723973"/>
            <a:ext cx="324646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5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=""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=""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1026" name="Picture 2" descr="C:\Users\user\Desktop\AAS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1" y="788505"/>
            <a:ext cx="9301132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41098F67-575E-44B3-3366-8353E20B39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6316" y="4943370"/>
            <a:ext cx="693721" cy="754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826F628-E232-345F-1FDC-0972D5499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02" y="4800808"/>
            <a:ext cx="590969" cy="5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1990" y="5429735"/>
            <a:ext cx="1067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 가상 </a:t>
            </a:r>
            <a:r>
              <a:rPr lang="ko-KR" altLang="en-US" sz="2000" dirty="0" err="1" smtClean="0"/>
              <a:t>피팅</a:t>
            </a:r>
            <a:r>
              <a:rPr lang="ko-KR" altLang="en-US" sz="2000" dirty="0" smtClean="0"/>
              <a:t> 결과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양식에 맞을 경우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결과물이 적합하게 생성됨</a:t>
            </a:r>
            <a:r>
              <a:rPr lang="en-US" altLang="ko-KR" sz="2000" dirty="0" smtClean="0"/>
              <a:t>,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시연시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카메라 </a:t>
            </a:r>
            <a:r>
              <a:rPr lang="ko-KR" altLang="en-US" sz="2000" dirty="0" err="1" smtClean="0"/>
              <a:t>세팅을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통</a:t>
            </a:r>
            <a:r>
              <a:rPr lang="ko-KR" altLang="en-US" sz="2000" dirty="0"/>
              <a:t>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적절한 가상 </a:t>
            </a:r>
            <a:r>
              <a:rPr lang="ko-KR" altLang="en-US" sz="2000" dirty="0" err="1" smtClean="0"/>
              <a:t>피팅의</a:t>
            </a:r>
            <a:r>
              <a:rPr lang="ko-KR" altLang="en-US" sz="2000" dirty="0" smtClean="0"/>
              <a:t> 결과물을 얻을 </a:t>
            </a:r>
            <a:r>
              <a:rPr lang="ko-KR" altLang="en-US" sz="2000" dirty="0" smtClean="0"/>
              <a:t>수 </a:t>
            </a:r>
            <a:r>
              <a:rPr lang="ko-KR" altLang="en-US" sz="2000" dirty="0" smtClean="0"/>
              <a:t>있음 </a:t>
            </a:r>
            <a:r>
              <a:rPr lang="ko-KR" altLang="en-US" sz="2000" dirty="0" smtClean="0"/>
              <a:t>확인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8194" name="Picture 2" descr="C:\Users\user\Documents\카카오톡 받은 파일\666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" y="685800"/>
            <a:ext cx="3299114" cy="43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user\Documents\카카오톡 받은 파일\77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26" y="685798"/>
            <a:ext cx="3227395" cy="430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KakaoTalk_20230831_0423156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04" y="685799"/>
            <a:ext cx="3048000" cy="430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685802"/>
            <a:ext cx="3367716" cy="4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ko-KR" altLang="en-US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4632777"/>
            <a:ext cx="377539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옷장 기능 구현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Results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처리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=""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=""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=""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=""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=""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=""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=""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=""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=""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</TotalTime>
  <Words>1418</Words>
  <Application>Microsoft Office PowerPoint</Application>
  <PresentationFormat>사용자 지정</PresentationFormat>
  <Paragraphs>418</Paragraphs>
  <Slides>37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사용자</cp:lastModifiedBy>
  <cp:revision>236</cp:revision>
  <dcterms:created xsi:type="dcterms:W3CDTF">2021-10-22T06:13:27Z</dcterms:created>
  <dcterms:modified xsi:type="dcterms:W3CDTF">2023-08-30T20:06:19Z</dcterms:modified>
</cp:coreProperties>
</file>